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466" r:id="rId34"/>
    <p:sldId id="306" r:id="rId35"/>
    <p:sldId id="307" r:id="rId36"/>
    <p:sldId id="310" r:id="rId37"/>
    <p:sldId id="313" r:id="rId38"/>
    <p:sldId id="452" r:id="rId39"/>
    <p:sldId id="314" r:id="rId40"/>
    <p:sldId id="325" r:id="rId41"/>
    <p:sldId id="328" r:id="rId42"/>
    <p:sldId id="400" r:id="rId43"/>
    <p:sldId id="401" r:id="rId44"/>
    <p:sldId id="402" r:id="rId45"/>
    <p:sldId id="331" r:id="rId46"/>
    <p:sldId id="346" r:id="rId47"/>
    <p:sldId id="349" r:id="rId48"/>
    <p:sldId id="350" r:id="rId49"/>
    <p:sldId id="459" r:id="rId50"/>
    <p:sldId id="351" r:id="rId51"/>
    <p:sldId id="404" r:id="rId52"/>
    <p:sldId id="405" r:id="rId53"/>
    <p:sldId id="406" r:id="rId54"/>
    <p:sldId id="407" r:id="rId55"/>
    <p:sldId id="408" r:id="rId56"/>
    <p:sldId id="409" r:id="rId57"/>
    <p:sldId id="411" r:id="rId58"/>
    <p:sldId id="410" r:id="rId59"/>
    <p:sldId id="412" r:id="rId60"/>
    <p:sldId id="413" r:id="rId61"/>
    <p:sldId id="414" r:id="rId62"/>
    <p:sldId id="415" r:id="rId63"/>
    <p:sldId id="417" r:id="rId64"/>
    <p:sldId id="418" r:id="rId65"/>
    <p:sldId id="419" r:id="rId66"/>
    <p:sldId id="420" r:id="rId67"/>
    <p:sldId id="421" r:id="rId68"/>
    <p:sldId id="422" r:id="rId69"/>
    <p:sldId id="468" r:id="rId70"/>
    <p:sldId id="357" r:id="rId71"/>
    <p:sldId id="445" r:id="rId72"/>
    <p:sldId id="361" r:id="rId73"/>
    <p:sldId id="462" r:id="rId74"/>
    <p:sldId id="463" r:id="rId75"/>
    <p:sldId id="464" r:id="rId76"/>
    <p:sldId id="365" r:id="rId77"/>
    <p:sldId id="366" r:id="rId78"/>
    <p:sldId id="367" r:id="rId79"/>
    <p:sldId id="373" r:id="rId80"/>
    <p:sldId id="375" r:id="rId81"/>
    <p:sldId id="376" r:id="rId82"/>
    <p:sldId id="423" r:id="rId83"/>
    <p:sldId id="424" r:id="rId84"/>
    <p:sldId id="377" r:id="rId85"/>
    <p:sldId id="379" r:id="rId86"/>
    <p:sldId id="380" r:id="rId87"/>
    <p:sldId id="387" r:id="rId88"/>
    <p:sldId id="386" r:id="rId89"/>
    <p:sldId id="385" r:id="rId90"/>
    <p:sldId id="384" r:id="rId91"/>
    <p:sldId id="388" r:id="rId92"/>
    <p:sldId id="429" r:id="rId93"/>
    <p:sldId id="389" r:id="rId94"/>
    <p:sldId id="467" r:id="rId95"/>
    <p:sldId id="430" r:id="rId96"/>
    <p:sldId id="431" r:id="rId97"/>
    <p:sldId id="432" r:id="rId98"/>
    <p:sldId id="433" r:id="rId99"/>
    <p:sldId id="434" r:id="rId100"/>
    <p:sldId id="435" r:id="rId101"/>
    <p:sldId id="436" r:id="rId102"/>
    <p:sldId id="465" r:id="rId103"/>
    <p:sldId id="437" r:id="rId104"/>
    <p:sldId id="460" r:id="rId105"/>
    <p:sldId id="461" r:id="rId106"/>
    <p:sldId id="438" r:id="rId107"/>
    <p:sldId id="453" r:id="rId108"/>
    <p:sldId id="454" r:id="rId109"/>
    <p:sldId id="455" r:id="rId110"/>
    <p:sldId id="456" r:id="rId111"/>
    <p:sldId id="457" r:id="rId112"/>
    <p:sldId id="458" r:id="rId113"/>
    <p:sldId id="390" r:id="rId114"/>
    <p:sldId id="39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3C6EB-613A-4016-BB59-C08AB9E8E130}" v="7" dt="2023-01-09T20:39:13.029"/>
    <p1510:client id="{BD444F2A-B59C-42F0-A285-C3AA51961C5F}" v="895" dt="2023-01-09T20:21:37.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74" d="100"/>
          <a:sy n="74" d="100"/>
        </p:scale>
        <p:origin x="375" y="70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BD444F2A-B59C-42F0-A285-C3AA51961C5F}"/>
    <pc:docChg chg="undo custSel addSld delSld modSld sldOrd">
      <pc:chgData name="Seth Petry-Johnson" userId="9311b3db184b81f9" providerId="LiveId" clId="{BD444F2A-B59C-42F0-A285-C3AA51961C5F}" dt="2023-01-09T20:24:52.647" v="9671" actId="6549"/>
      <pc:docMkLst>
        <pc:docMk/>
      </pc:docMkLst>
      <pc:sldChg chg="modNotesTx">
        <pc:chgData name="Seth Petry-Johnson" userId="9311b3db184b81f9" providerId="LiveId" clId="{BD444F2A-B59C-42F0-A285-C3AA51961C5F}" dt="2023-01-09T01:06:39.534" v="6287" actId="20577"/>
        <pc:sldMkLst>
          <pc:docMk/>
          <pc:sldMk cId="3498705542" sldId="280"/>
        </pc:sldMkLst>
      </pc:sldChg>
      <pc:sldChg chg="modNotesTx">
        <pc:chgData name="Seth Petry-Johnson" userId="9311b3db184b81f9" providerId="LiveId" clId="{BD444F2A-B59C-42F0-A285-C3AA51961C5F}" dt="2023-01-09T20:17:00.216" v="9071" actId="20577"/>
        <pc:sldMkLst>
          <pc:docMk/>
          <pc:sldMk cId="2594549048" sldId="298"/>
        </pc:sldMkLst>
      </pc:sldChg>
      <pc:sldChg chg="modNotesTx">
        <pc:chgData name="Seth Petry-Johnson" userId="9311b3db184b81f9" providerId="LiveId" clId="{BD444F2A-B59C-42F0-A285-C3AA51961C5F}" dt="2023-01-09T01:16:36.845" v="6691" actId="20577"/>
        <pc:sldMkLst>
          <pc:docMk/>
          <pc:sldMk cId="2533017543" sldId="299"/>
        </pc:sldMkLst>
      </pc:sldChg>
      <pc:sldChg chg="modNotesTx">
        <pc:chgData name="Seth Petry-Johnson" userId="9311b3db184b81f9" providerId="LiveId" clId="{BD444F2A-B59C-42F0-A285-C3AA51961C5F}" dt="2023-01-09T20:11:37.863" v="8305" actId="6549"/>
        <pc:sldMkLst>
          <pc:docMk/>
          <pc:sldMk cId="1105263503" sldId="301"/>
        </pc:sldMkLst>
      </pc:sldChg>
      <pc:sldChg chg="modNotesTx">
        <pc:chgData name="Seth Petry-Johnson" userId="9311b3db184b81f9" providerId="LiveId" clId="{BD444F2A-B59C-42F0-A285-C3AA51961C5F}" dt="2023-01-09T20:14:44.910" v="8918" actId="20577"/>
        <pc:sldMkLst>
          <pc:docMk/>
          <pc:sldMk cId="626113547" sldId="302"/>
        </pc:sldMkLst>
      </pc:sldChg>
      <pc:sldChg chg="modNotesTx">
        <pc:chgData name="Seth Petry-Johnson" userId="9311b3db184b81f9" providerId="LiveId" clId="{BD444F2A-B59C-42F0-A285-C3AA51961C5F}" dt="2023-01-09T20:11:20.527" v="8303" actId="6549"/>
        <pc:sldMkLst>
          <pc:docMk/>
          <pc:sldMk cId="4273185211" sldId="305"/>
        </pc:sldMkLst>
      </pc:sldChg>
      <pc:sldChg chg="addSp modSp mod modTransition modNotesTx">
        <pc:chgData name="Seth Petry-Johnson" userId="9311b3db184b81f9" providerId="LiveId" clId="{BD444F2A-B59C-42F0-A285-C3AA51961C5F}" dt="2023-01-09T00:52:37.014" v="5883" actId="6549"/>
        <pc:sldMkLst>
          <pc:docMk/>
          <pc:sldMk cId="4002372066" sldId="306"/>
        </pc:sldMkLst>
        <pc:spChg chg="add mod ord">
          <ac:chgData name="Seth Petry-Johnson" userId="9311b3db184b81f9" providerId="LiveId" clId="{BD444F2A-B59C-42F0-A285-C3AA51961C5F}" dt="2023-01-09T00:51:49.392" v="5754" actId="13244"/>
          <ac:spMkLst>
            <pc:docMk/>
            <pc:sldMk cId="4002372066" sldId="306"/>
            <ac:spMk id="6" creationId="{30D80C6D-E43F-FE59-115B-933B4344AACA}"/>
          </ac:spMkLst>
        </pc:spChg>
        <pc:spChg chg="add mod ord">
          <ac:chgData name="Seth Petry-Johnson" userId="9311b3db184b81f9" providerId="LiveId" clId="{BD444F2A-B59C-42F0-A285-C3AA51961C5F}" dt="2023-01-09T00:51:49.392" v="5754" actId="13244"/>
          <ac:spMkLst>
            <pc:docMk/>
            <pc:sldMk cId="4002372066" sldId="306"/>
            <ac:spMk id="25" creationId="{877BD9E9-7300-B701-AA9D-88FC4511B7BE}"/>
          </ac:spMkLst>
        </pc:spChg>
        <pc:spChg chg="add mod ord">
          <ac:chgData name="Seth Petry-Johnson" userId="9311b3db184b81f9" providerId="LiveId" clId="{BD444F2A-B59C-42F0-A285-C3AA51961C5F}" dt="2023-01-09T00:51:49.392" v="5754" actId="13244"/>
          <ac:spMkLst>
            <pc:docMk/>
            <pc:sldMk cId="4002372066" sldId="306"/>
            <ac:spMk id="26" creationId="{862C117F-A6DF-B82C-7D86-1672160DCC92}"/>
          </ac:spMkLst>
        </pc:spChg>
      </pc:sldChg>
      <pc:sldChg chg="modNotesTx">
        <pc:chgData name="Seth Petry-Johnson" userId="9311b3db184b81f9" providerId="LiveId" clId="{BD444F2A-B59C-42F0-A285-C3AA51961C5F}" dt="2023-01-09T00:46:26.615" v="5366" actId="20577"/>
        <pc:sldMkLst>
          <pc:docMk/>
          <pc:sldMk cId="2280226277" sldId="310"/>
        </pc:sldMkLst>
      </pc:sldChg>
      <pc:sldChg chg="modNotesTx">
        <pc:chgData name="Seth Petry-Johnson" userId="9311b3db184b81f9" providerId="LiveId" clId="{BD444F2A-B59C-42F0-A285-C3AA51961C5F}" dt="2023-01-09T00:46:21.536" v="5362" actId="20577"/>
        <pc:sldMkLst>
          <pc:docMk/>
          <pc:sldMk cId="1674017935" sldId="313"/>
        </pc:sldMkLst>
      </pc:sldChg>
      <pc:sldChg chg="modNotesTx">
        <pc:chgData name="Seth Petry-Johnson" userId="9311b3db184b81f9" providerId="LiveId" clId="{BD444F2A-B59C-42F0-A285-C3AA51961C5F}" dt="2023-01-09T20:10:38.094" v="8253" actId="20577"/>
        <pc:sldMkLst>
          <pc:docMk/>
          <pc:sldMk cId="1173441624" sldId="314"/>
        </pc:sldMkLst>
      </pc:sldChg>
      <pc:sldChg chg="modNotesTx">
        <pc:chgData name="Seth Petry-Johnson" userId="9311b3db184b81f9" providerId="LiveId" clId="{BD444F2A-B59C-42F0-A285-C3AA51961C5F}" dt="2023-01-09T01:08:21.248" v="6614" actId="20577"/>
        <pc:sldMkLst>
          <pc:docMk/>
          <pc:sldMk cId="2329193593" sldId="317"/>
        </pc:sldMkLst>
      </pc:sldChg>
      <pc:sldChg chg="modNotesTx">
        <pc:chgData name="Seth Petry-Johnson" userId="9311b3db184b81f9" providerId="LiveId" clId="{BD444F2A-B59C-42F0-A285-C3AA51961C5F}" dt="2023-01-09T20:10:55.215" v="8302" actId="20577"/>
        <pc:sldMkLst>
          <pc:docMk/>
          <pc:sldMk cId="3745844504" sldId="325"/>
        </pc:sldMkLst>
      </pc:sldChg>
      <pc:sldChg chg="modNotesTx">
        <pc:chgData name="Seth Petry-Johnson" userId="9311b3db184b81f9" providerId="LiveId" clId="{BD444F2A-B59C-42F0-A285-C3AA51961C5F}" dt="2023-01-08T16:30:19.628" v="2460" actId="20577"/>
        <pc:sldMkLst>
          <pc:docMk/>
          <pc:sldMk cId="1018520867" sldId="334"/>
        </pc:sldMkLst>
      </pc:sldChg>
      <pc:sldChg chg="modNotesTx">
        <pc:chgData name="Seth Petry-Johnson" userId="9311b3db184b81f9" providerId="LiveId" clId="{BD444F2A-B59C-42F0-A285-C3AA51961C5F}" dt="2023-01-08T16:30:29.115" v="2473" actId="20577"/>
        <pc:sldMkLst>
          <pc:docMk/>
          <pc:sldMk cId="2442817900" sldId="335"/>
        </pc:sldMkLst>
      </pc:sldChg>
      <pc:sldChg chg="addSp delSp modSp mod modTransition modNotesTx">
        <pc:chgData name="Seth Petry-Johnson" userId="9311b3db184b81f9" providerId="LiveId" clId="{BD444F2A-B59C-42F0-A285-C3AA51961C5F}" dt="2023-01-09T20:09:57.790" v="8196" actId="20577"/>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modNotesTx">
        <pc:chgData name="Seth Petry-Johnson" userId="9311b3db184b81f9" providerId="LiveId" clId="{BD444F2A-B59C-42F0-A285-C3AA51961C5F}" dt="2023-01-08T16:32:08.029" v="2562" actId="6549"/>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modNotesTx">
        <pc:chgData name="Seth Petry-Johnson" userId="9311b3db184b81f9" providerId="LiveId" clId="{BD444F2A-B59C-42F0-A285-C3AA51961C5F}" dt="2023-01-09T01:43:25.096" v="7328" actId="6549"/>
        <pc:sldMkLst>
          <pc:docMk/>
          <pc:sldMk cId="530460796" sldId="357"/>
        </pc:sldMkLst>
      </pc:sldChg>
      <pc:sldChg chg="modAnim modNotesTx">
        <pc:chgData name="Seth Petry-Johnson" userId="9311b3db184b81f9" providerId="LiveId" clId="{BD444F2A-B59C-42F0-A285-C3AA51961C5F}" dt="2023-01-09T00:36:20.965" v="4799" actId="20577"/>
        <pc:sldMkLst>
          <pc:docMk/>
          <pc:sldMk cId="3318490081" sldId="361"/>
        </pc:sldMkLst>
      </pc:sldChg>
      <pc:sldChg chg="del">
        <pc:chgData name="Seth Petry-Johnson" userId="9311b3db184b81f9" providerId="LiveId" clId="{BD444F2A-B59C-42F0-A285-C3AA51961C5F}" dt="2023-01-08T22:55:23.203" v="4324" actId="47"/>
        <pc:sldMkLst>
          <pc:docMk/>
          <pc:sldMk cId="2430083133" sldId="364"/>
        </pc:sldMkLst>
      </pc:sldChg>
      <pc:sldChg chg="modNotesTx">
        <pc:chgData name="Seth Petry-Johnson" userId="9311b3db184b81f9" providerId="LiveId" clId="{BD444F2A-B59C-42F0-A285-C3AA51961C5F}" dt="2023-01-08T22:36:17.426" v="2719" actId="6549"/>
        <pc:sldMkLst>
          <pc:docMk/>
          <pc:sldMk cId="1318025198" sldId="367"/>
        </pc:sldMkLst>
      </pc:sldChg>
      <pc:sldChg chg="modNotesTx">
        <pc:chgData name="Seth Petry-Johnson" userId="9311b3db184b81f9" providerId="LiveId" clId="{BD444F2A-B59C-42F0-A285-C3AA51961C5F}" dt="2023-01-09T01:55:17.010" v="7412" actId="20577"/>
        <pc:sldMkLst>
          <pc:docMk/>
          <pc:sldMk cId="2211494777" sldId="375"/>
        </pc:sldMkLst>
      </pc:sldChg>
      <pc:sldChg chg="modNotesTx">
        <pc:chgData name="Seth Petry-Johnson" userId="9311b3db184b81f9" providerId="LiveId" clId="{BD444F2A-B59C-42F0-A285-C3AA51961C5F}" dt="2023-01-09T02:00:03.536" v="7577" actId="6549"/>
        <pc:sldMkLst>
          <pc:docMk/>
          <pc:sldMk cId="2696503825" sldId="379"/>
        </pc:sldMkLst>
      </pc:sldChg>
      <pc:sldChg chg="modNotesTx">
        <pc:chgData name="Seth Petry-Johnson" userId="9311b3db184b81f9" providerId="LiveId" clId="{BD444F2A-B59C-42F0-A285-C3AA51961C5F}" dt="2023-01-09T02:03:22.784" v="7697" actId="6549"/>
        <pc:sldMkLst>
          <pc:docMk/>
          <pc:sldMk cId="2573164783" sldId="384"/>
        </pc:sldMkLst>
      </pc:sldChg>
      <pc:sldChg chg="modNotesTx">
        <pc:chgData name="Seth Petry-Johnson" userId="9311b3db184b81f9" providerId="LiveId" clId="{BD444F2A-B59C-42F0-A285-C3AA51961C5F}" dt="2023-01-09T02:02:16.953" v="7578" actId="6549"/>
        <pc:sldMkLst>
          <pc:docMk/>
          <pc:sldMk cId="1675212280" sldId="385"/>
        </pc:sldMkLst>
      </pc:sldChg>
      <pc:sldChg chg="modNotesTx">
        <pc:chgData name="Seth Petry-Johnson" userId="9311b3db184b81f9" providerId="LiveId" clId="{BD444F2A-B59C-42F0-A285-C3AA51961C5F}" dt="2023-01-09T20:23:35.512" v="9539" actId="20577"/>
        <pc:sldMkLst>
          <pc:docMk/>
          <pc:sldMk cId="3003369634" sldId="387"/>
        </pc:sldMkLst>
      </pc:sldChg>
      <pc:sldChg chg="delSp mod delAnim modNotesTx">
        <pc:chgData name="Seth Petry-Johnson" userId="9311b3db184b81f9" providerId="LiveId" clId="{BD444F2A-B59C-42F0-A285-C3AA51961C5F}" dt="2023-01-09T02:05:12.183" v="7700" actId="6549"/>
        <pc:sldMkLst>
          <pc:docMk/>
          <pc:sldMk cId="788250307" sldId="389"/>
        </pc:sldMkLst>
        <pc:spChg chg="del">
          <ac:chgData name="Seth Petry-Johnson" userId="9311b3db184b81f9" providerId="LiveId" clId="{BD444F2A-B59C-42F0-A285-C3AA51961C5F}" dt="2023-01-09T02:05:07.779" v="7699" actId="478"/>
          <ac:spMkLst>
            <pc:docMk/>
            <pc:sldMk cId="788250307" sldId="389"/>
            <ac:spMk id="14" creationId="{CA39FFDD-9252-B40B-F813-B786D613A940}"/>
          </ac:spMkLst>
        </pc:spChg>
      </pc:sldChg>
      <pc:sldChg chg="modNotesTx">
        <pc:chgData name="Seth Petry-Johnson" userId="9311b3db184b81f9" providerId="LiveId" clId="{BD444F2A-B59C-42F0-A285-C3AA51961C5F}" dt="2023-01-09T00:54:58.302" v="6126" actId="20577"/>
        <pc:sldMkLst>
          <pc:docMk/>
          <pc:sldMk cId="1969007053" sldId="392"/>
        </pc:sldMkLst>
      </pc:sldChg>
      <pc:sldChg chg="modNotesTx">
        <pc:chgData name="Seth Petry-Johnson" userId="9311b3db184b81f9" providerId="LiveId" clId="{BD444F2A-B59C-42F0-A285-C3AA51961C5F}" dt="2023-01-09T00:54:27.367" v="6122" actId="6549"/>
        <pc:sldMkLst>
          <pc:docMk/>
          <pc:sldMk cId="2458249070" sldId="393"/>
        </pc:sldMkLst>
      </pc:sldChg>
      <pc:sldChg chg="modNotesTx">
        <pc:chgData name="Seth Petry-Johnson" userId="9311b3db184b81f9" providerId="LiveId" clId="{BD444F2A-B59C-42F0-A285-C3AA51961C5F}" dt="2023-01-09T01:12:08.097" v="6615" actId="6549"/>
        <pc:sldMkLst>
          <pc:docMk/>
          <pc:sldMk cId="2356256740" sldId="395"/>
        </pc:sldMkLst>
      </pc:sldChg>
      <pc:sldChg chg="modNotesTx">
        <pc:chgData name="Seth Petry-Johnson" userId="9311b3db184b81f9" providerId="LiveId" clId="{BD444F2A-B59C-42F0-A285-C3AA51961C5F}" dt="2023-01-09T20:15:29.073" v="8985" actId="20577"/>
        <pc:sldMkLst>
          <pc:docMk/>
          <pc:sldMk cId="109642779" sldId="397"/>
        </pc:sldMkLst>
      </pc:sldChg>
      <pc:sldChg chg="modNotesTx">
        <pc:chgData name="Seth Petry-Johnson" userId="9311b3db184b81f9" providerId="LiveId" clId="{BD444F2A-B59C-42F0-A285-C3AA51961C5F}" dt="2023-01-09T20:14:38.296" v="8912" actId="20577"/>
        <pc:sldMkLst>
          <pc:docMk/>
          <pc:sldMk cId="3753169445" sldId="398"/>
        </pc:sldMkLst>
      </pc:sldChg>
      <pc:sldChg chg="modNotesTx">
        <pc:chgData name="Seth Petry-Johnson" userId="9311b3db184b81f9" providerId="LiveId" clId="{BD444F2A-B59C-42F0-A285-C3AA51961C5F}" dt="2023-01-09T01:19:04.631" v="6706" actId="6549"/>
        <pc:sldMkLst>
          <pc:docMk/>
          <pc:sldMk cId="3459234589" sldId="399"/>
        </pc:sldMkLst>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modNotesTx">
        <pc:chgData name="Seth Petry-Johnson" userId="9311b3db184b81f9" providerId="LiveId" clId="{BD444F2A-B59C-42F0-A285-C3AA51961C5F}" dt="2023-01-09T01:30:59.975" v="6820" actId="20577"/>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modNotesTx">
        <pc:chgData name="Seth Petry-Johnson" userId="9311b3db184b81f9" providerId="LiveId" clId="{BD444F2A-B59C-42F0-A285-C3AA51961C5F}" dt="2023-01-09T20:17:33.551" v="9085" actId="6549"/>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modNotesTx">
        <pc:chgData name="Seth Petry-Johnson" userId="9311b3db184b81f9" providerId="LiveId" clId="{BD444F2A-B59C-42F0-A285-C3AA51961C5F}" dt="2023-01-09T20:17:52.496" v="9086" actId="6549"/>
        <pc:sldMkLst>
          <pc:docMk/>
          <pc:sldMk cId="1043658641" sldId="418"/>
        </pc:sldMkLst>
      </pc:sldChg>
      <pc:sldChg chg="addSp modSp modAnim modNotesTx">
        <pc:chgData name="Seth Petry-Johnson" userId="9311b3db184b81f9" providerId="LiveId" clId="{BD444F2A-B59C-42F0-A285-C3AA51961C5F}" dt="2023-01-09T20:21:28.375" v="9431" actId="1038"/>
        <pc:sldMkLst>
          <pc:docMk/>
          <pc:sldMk cId="926435464" sldId="421"/>
        </pc:sldMkLst>
        <pc:picChg chg="add mod">
          <ac:chgData name="Seth Petry-Johnson" userId="9311b3db184b81f9" providerId="LiveId" clId="{BD444F2A-B59C-42F0-A285-C3AA51961C5F}" dt="2023-01-09T20:21:28.375" v="9431" actId="1038"/>
          <ac:picMkLst>
            <pc:docMk/>
            <pc:sldMk cId="926435464" sldId="421"/>
            <ac:picMk id="5" creationId="{1692262D-2686-88C7-2E65-6CE3221FF80E}"/>
          </ac:picMkLst>
        </pc:picChg>
      </pc:sldChg>
      <pc:sldChg chg="modSp modTransition modAnim modNotesTx">
        <pc:chgData name="Seth Petry-Johnson" userId="9311b3db184b81f9" providerId="LiveId" clId="{BD444F2A-B59C-42F0-A285-C3AA51961C5F}" dt="2023-01-09T20:21:46.024" v="9435" actId="6549"/>
        <pc:sldMkLst>
          <pc:docMk/>
          <pc:sldMk cId="2230909203" sldId="422"/>
        </pc:sldMkLst>
        <pc:picChg chg="mod">
          <ac:chgData name="Seth Petry-Johnson" userId="9311b3db184b81f9" providerId="LiveId" clId="{BD444F2A-B59C-42F0-A285-C3AA51961C5F}" dt="2023-01-09T20:20:58.836" v="9364" actId="1037"/>
          <ac:picMkLst>
            <pc:docMk/>
            <pc:sldMk cId="2230909203" sldId="422"/>
            <ac:picMk id="6" creationId="{73E0DE2D-01E6-F5FF-3961-9EB20280A3BB}"/>
          </ac:picMkLst>
        </pc:picChg>
      </pc:sldChg>
      <pc:sldChg chg="modSp mod modAnim">
        <pc:chgData name="Seth Petry-Johnson" userId="9311b3db184b81f9" providerId="LiveId" clId="{BD444F2A-B59C-42F0-A285-C3AA51961C5F}" dt="2023-01-09T01:56:37.905" v="7422"/>
        <pc:sldMkLst>
          <pc:docMk/>
          <pc:sldMk cId="1575486379" sldId="423"/>
        </pc:sldMkLst>
        <pc:picChg chg="mod">
          <ac:chgData name="Seth Petry-Johnson" userId="9311b3db184b81f9" providerId="LiveId" clId="{BD444F2A-B59C-42F0-A285-C3AA51961C5F}" dt="2023-01-09T01:56:30.393" v="7420" actId="1038"/>
          <ac:picMkLst>
            <pc:docMk/>
            <pc:sldMk cId="1575486379" sldId="423"/>
            <ac:picMk id="8" creationId="{C536ECEC-F703-8530-4A7A-CF1D5A3BE9AB}"/>
          </ac:picMkLst>
        </pc:picChg>
      </pc:sldChg>
      <pc:sldChg chg="modNotesTx">
        <pc:chgData name="Seth Petry-Johnson" userId="9311b3db184b81f9" providerId="LiveId" clId="{BD444F2A-B59C-42F0-A285-C3AA51961C5F}" dt="2023-01-09T20:24:52.647" v="9671" actId="6549"/>
        <pc:sldMkLst>
          <pc:docMk/>
          <pc:sldMk cId="2940119779" sldId="429"/>
        </pc:sldMkLst>
      </pc:sldChg>
      <pc:sldChg chg="delSp modSp mod delAnim modNotesTx">
        <pc:chgData name="Seth Petry-Johnson" userId="9311b3db184b81f9" providerId="LiveId" clId="{BD444F2A-B59C-42F0-A285-C3AA51961C5F}" dt="2023-01-09T00:39:43.871" v="4831" actId="6549"/>
        <pc:sldMkLst>
          <pc:docMk/>
          <pc:sldMk cId="3432767133" sldId="436"/>
        </pc:sldMkLst>
        <pc:spChg chg="del">
          <ac:chgData name="Seth Petry-Johnson" userId="9311b3db184b81f9" providerId="LiveId" clId="{BD444F2A-B59C-42F0-A285-C3AA51961C5F}" dt="2023-01-09T00:39:35.461" v="4830" actId="478"/>
          <ac:spMkLst>
            <pc:docMk/>
            <pc:sldMk cId="3432767133" sldId="436"/>
            <ac:spMk id="47" creationId="{783E1A33-DAF7-29A4-FED1-D65C43AD434F}"/>
          </ac:spMkLst>
        </pc:spChg>
        <pc:spChg chg="del">
          <ac:chgData name="Seth Petry-Johnson" userId="9311b3db184b81f9" providerId="LiveId" clId="{BD444F2A-B59C-42F0-A285-C3AA51961C5F}" dt="2023-01-09T00:39:32.955" v="4828" actId="478"/>
          <ac:spMkLst>
            <pc:docMk/>
            <pc:sldMk cId="3432767133" sldId="436"/>
            <ac:spMk id="48" creationId="{6D4754B3-DA44-5C61-0059-5C20BB1E1C60}"/>
          </ac:spMkLst>
        </pc:spChg>
        <pc:spChg chg="del">
          <ac:chgData name="Seth Petry-Johnson" userId="9311b3db184b81f9" providerId="LiveId" clId="{BD444F2A-B59C-42F0-A285-C3AA51961C5F}" dt="2023-01-09T00:39:29.372" v="4825" actId="478"/>
          <ac:spMkLst>
            <pc:docMk/>
            <pc:sldMk cId="3432767133" sldId="436"/>
            <ac:spMk id="49" creationId="{170A9D86-9F03-8A9A-BFC7-C0BAF47AF163}"/>
          </ac:spMkLst>
        </pc:spChg>
        <pc:cxnChg chg="del">
          <ac:chgData name="Seth Petry-Johnson" userId="9311b3db184b81f9" providerId="LiveId" clId="{BD444F2A-B59C-42F0-A285-C3AA51961C5F}" dt="2023-01-09T00:39:31.491" v="4827" actId="478"/>
          <ac:cxnSpMkLst>
            <pc:docMk/>
            <pc:sldMk cId="3432767133" sldId="436"/>
            <ac:cxnSpMk id="50" creationId="{76250A67-CB9F-AC80-F3DB-03313A68A195}"/>
          </ac:cxnSpMkLst>
        </pc:cxnChg>
        <pc:cxnChg chg="del mod">
          <ac:chgData name="Seth Petry-Johnson" userId="9311b3db184b81f9" providerId="LiveId" clId="{BD444F2A-B59C-42F0-A285-C3AA51961C5F}" dt="2023-01-09T00:39:30.522" v="4826" actId="478"/>
          <ac:cxnSpMkLst>
            <pc:docMk/>
            <pc:sldMk cId="3432767133" sldId="436"/>
            <ac:cxnSpMk id="51" creationId="{58C984C6-8E5A-F60D-47B5-E0D70192B087}"/>
          </ac:cxnSpMkLst>
        </pc:cxnChg>
        <pc:cxnChg chg="del mod">
          <ac:chgData name="Seth Petry-Johnson" userId="9311b3db184b81f9" providerId="LiveId" clId="{BD444F2A-B59C-42F0-A285-C3AA51961C5F}" dt="2023-01-09T00:39:34.178" v="4829" actId="478"/>
          <ac:cxnSpMkLst>
            <pc:docMk/>
            <pc:sldMk cId="3432767133" sldId="436"/>
            <ac:cxnSpMk id="52" creationId="{3F061645-A2A0-FF58-67D3-BBADEDA0C4D4}"/>
          </ac:cxnSpMkLst>
        </pc:cxnChg>
      </pc:sldChg>
      <pc:sldChg chg="delSp mod modAnim modNotesTx">
        <pc:chgData name="Seth Petry-Johnson" userId="9311b3db184b81f9" providerId="LiveId" clId="{BD444F2A-B59C-42F0-A285-C3AA51961C5F}" dt="2023-01-08T22:38:35.116" v="2728" actId="478"/>
        <pc:sldMkLst>
          <pc:docMk/>
          <pc:sldMk cId="2376971392" sldId="437"/>
        </pc:sldMkLst>
        <pc:cxnChg chg="del">
          <ac:chgData name="Seth Petry-Johnson" userId="9311b3db184b81f9" providerId="LiveId" clId="{BD444F2A-B59C-42F0-A285-C3AA51961C5F}" dt="2023-01-08T22:38:35.116" v="2728" actId="478"/>
          <ac:cxnSpMkLst>
            <pc:docMk/>
            <pc:sldMk cId="2376971392" sldId="437"/>
            <ac:cxnSpMk id="38" creationId="{838C815C-9104-7172-AED5-F66D8C010065}"/>
          </ac:cxnSpMkLst>
        </pc:cxnChg>
        <pc:cxnChg chg="del">
          <ac:chgData name="Seth Petry-Johnson" userId="9311b3db184b81f9" providerId="LiveId" clId="{BD444F2A-B59C-42F0-A285-C3AA51961C5F}" dt="2023-01-08T22:38:34.429" v="2727" actId="478"/>
          <ac:cxnSpMkLst>
            <pc:docMk/>
            <pc:sldMk cId="2376971392" sldId="437"/>
            <ac:cxnSpMk id="42" creationId="{41B275F4-1B2C-5293-D2C6-A135791B7AC9}"/>
          </ac:cxnSpMkLst>
        </pc:cxn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modNotesTx">
        <pc:chgData name="Seth Petry-Johnson" userId="9311b3db184b81f9" providerId="LiveId" clId="{BD444F2A-B59C-42F0-A285-C3AA51961C5F}" dt="2023-01-09T01:52:15.427" v="7411" actId="20577"/>
        <pc:sldMkLst>
          <pc:docMk/>
          <pc:sldMk cId="1420688079" sldId="445"/>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9T00:58:50.726" v="6233" actId="6549"/>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addSp delSp modSp add mod modNotesTx">
        <pc:chgData name="Seth Petry-Johnson" userId="9311b3db184b81f9" providerId="LiveId" clId="{BD444F2A-B59C-42F0-A285-C3AA51961C5F}" dt="2023-01-09T20:08:35.094" v="8109" actId="20577"/>
        <pc:sldMkLst>
          <pc:docMk/>
          <pc:sldMk cId="1896466684" sldId="457"/>
        </pc:sldMkLst>
        <pc:spChg chg="add mod ord">
          <ac:chgData name="Seth Petry-Johnson" userId="9311b3db184b81f9" providerId="LiveId" clId="{BD444F2A-B59C-42F0-A285-C3AA51961C5F}" dt="2023-01-09T19:02:42.368" v="7899" actId="13244"/>
          <ac:spMkLst>
            <pc:docMk/>
            <pc:sldMk cId="1896466684" sldId="457"/>
            <ac:spMk id="3" creationId="{BE9460D3-EC63-261F-DAE8-E6C0083B362E}"/>
          </ac:spMkLst>
        </pc:spChg>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add mod ord">
          <ac:chgData name="Seth Petry-Johnson" userId="9311b3db184b81f9" providerId="LiveId" clId="{BD444F2A-B59C-42F0-A285-C3AA51961C5F}" dt="2023-01-09T19:02:42.368" v="7899" actId="13244"/>
          <ac:spMkLst>
            <pc:docMk/>
            <pc:sldMk cId="1896466684" sldId="457"/>
            <ac:spMk id="8" creationId="{06F5B354-65E9-50B5-AE58-9016340A6EF7}"/>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add mod ord">
          <ac:chgData name="Seth Petry-Johnson" userId="9311b3db184b81f9" providerId="LiveId" clId="{BD444F2A-B59C-42F0-A285-C3AA51961C5F}" dt="2023-01-09T19:02:42.368" v="7899" actId="13244"/>
          <ac:spMkLst>
            <pc:docMk/>
            <pc:sldMk cId="1896466684" sldId="457"/>
            <ac:spMk id="10" creationId="{685F9159-CB6D-142C-5DE6-88398E3EE0EE}"/>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add mod ord">
          <ac:chgData name="Seth Petry-Johnson" userId="9311b3db184b81f9" providerId="LiveId" clId="{BD444F2A-B59C-42F0-A285-C3AA51961C5F}" dt="2023-01-09T19:03:01.762" v="7900" actId="1076"/>
          <ac:spMkLst>
            <pc:docMk/>
            <pc:sldMk cId="1896466684" sldId="457"/>
            <ac:spMk id="15" creationId="{EF539756-6E25-897C-94B8-2A97951888EF}"/>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modNotesTx">
        <pc:chgData name="Seth Petry-Johnson" userId="9311b3db184b81f9" providerId="LiveId" clId="{BD444F2A-B59C-42F0-A285-C3AA51961C5F}" dt="2023-01-09T19:03:42.542" v="8029" actId="20577"/>
        <pc:sldMkLst>
          <pc:docMk/>
          <pc:sldMk cId="2013319998" sldId="458"/>
        </pc:sldMkLst>
        <pc:spChg chg="mod">
          <ac:chgData name="Seth Petry-Johnson" userId="9311b3db184b81f9" providerId="LiveId" clId="{BD444F2A-B59C-42F0-A285-C3AA51961C5F}" dt="2023-01-09T00:44:05.724" v="50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9T00:44:05.724" v="50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9T00:44:05.724" v="50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add mod ord">
          <ac:chgData name="Seth Petry-Johnson" userId="9311b3db184b81f9" providerId="LiveId" clId="{BD444F2A-B59C-42F0-A285-C3AA51961C5F}" dt="2023-01-09T19:02:34.415" v="7898" actId="13244"/>
          <ac:spMkLst>
            <pc:docMk/>
            <pc:sldMk cId="2013319998" sldId="458"/>
            <ac:spMk id="18" creationId="{C2A840C7-CBA2-EC1E-847A-8B7D98977FDD}"/>
          </ac:spMkLst>
        </pc:spChg>
        <pc:spChg chg="add mod ord">
          <ac:chgData name="Seth Petry-Johnson" userId="9311b3db184b81f9" providerId="LiveId" clId="{BD444F2A-B59C-42F0-A285-C3AA51961C5F}" dt="2023-01-09T19:02:34.415" v="7898" actId="13244"/>
          <ac:spMkLst>
            <pc:docMk/>
            <pc:sldMk cId="2013319998" sldId="458"/>
            <ac:spMk id="23" creationId="{338E8285-EE70-0EC8-63B3-5C4B9C46264D}"/>
          </ac:spMkLst>
        </pc:spChg>
        <pc:spChg chg="add mod ord">
          <ac:chgData name="Seth Petry-Johnson" userId="9311b3db184b81f9" providerId="LiveId" clId="{BD444F2A-B59C-42F0-A285-C3AA51961C5F}" dt="2023-01-09T19:02:34.415" v="7898" actId="13244"/>
          <ac:spMkLst>
            <pc:docMk/>
            <pc:sldMk cId="2013319998" sldId="458"/>
            <ac:spMk id="24" creationId="{4D4EF8D3-E7B0-8DF6-8C1B-4A8E28C76798}"/>
          </ac:spMkLst>
        </pc:spChg>
        <pc:spChg chg="add mod ord">
          <ac:chgData name="Seth Petry-Johnson" userId="9311b3db184b81f9" providerId="LiveId" clId="{BD444F2A-B59C-42F0-A285-C3AA51961C5F}" dt="2023-01-09T19:02:34.415" v="7898" actId="13244"/>
          <ac:spMkLst>
            <pc:docMk/>
            <pc:sldMk cId="2013319998" sldId="458"/>
            <ac:spMk id="25" creationId="{8AEE236E-2746-A98C-C370-9B4ECAB9620C}"/>
          </ac:spMkLst>
        </pc:spChg>
        <pc:spChg chg="mod">
          <ac:chgData name="Seth Petry-Johnson" userId="9311b3db184b81f9" providerId="LiveId" clId="{BD444F2A-B59C-42F0-A285-C3AA51961C5F}" dt="2023-01-09T00:44:05.724" v="5092" actId="1037"/>
          <ac:spMkLst>
            <pc:docMk/>
            <pc:sldMk cId="2013319998" sldId="458"/>
            <ac:spMk id="42" creationId="{59692EA6-84C0-E98D-8A12-30CF0F903389}"/>
          </ac:spMkLst>
        </pc:spChg>
        <pc:picChg chg="mod">
          <ac:chgData name="Seth Petry-Johnson" userId="9311b3db184b81f9" providerId="LiveId" clId="{BD444F2A-B59C-42F0-A285-C3AA51961C5F}" dt="2023-01-09T00:44:05.724" v="5092" actId="1037"/>
          <ac:picMkLst>
            <pc:docMk/>
            <pc:sldMk cId="2013319998" sldId="458"/>
            <ac:picMk id="6" creationId="{00C71F98-E8BF-B39A-B892-C3404C7B91F5}"/>
          </ac:picMkLst>
        </pc:picChg>
        <pc:picChg chg="mod">
          <ac:chgData name="Seth Petry-Johnson" userId="9311b3db184b81f9" providerId="LiveId" clId="{BD444F2A-B59C-42F0-A285-C3AA51961C5F}" dt="2023-01-09T00:44:05.724" v="5092" actId="1037"/>
          <ac:picMkLst>
            <pc:docMk/>
            <pc:sldMk cId="2013319998" sldId="458"/>
            <ac:picMk id="9" creationId="{6D1C6520-D78C-50E4-B923-7AF3BF452ED3}"/>
          </ac:picMkLst>
        </pc:picChg>
        <pc:picChg chg="mod">
          <ac:chgData name="Seth Petry-Johnson" userId="9311b3db184b81f9" providerId="LiveId" clId="{BD444F2A-B59C-42F0-A285-C3AA51961C5F}" dt="2023-01-09T00:44:05.724" v="50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sldChg chg="addSp delSp modSp add mod modTransition modAnim modNotesTx">
        <pc:chgData name="Seth Petry-Johnson" userId="9311b3db184b81f9" providerId="LiveId" clId="{BD444F2A-B59C-42F0-A285-C3AA51961C5F}" dt="2023-01-09T20:09:23.720" v="8119" actId="20577"/>
        <pc:sldMkLst>
          <pc:docMk/>
          <pc:sldMk cId="3587976614" sldId="459"/>
        </pc:sldMkLst>
        <pc:spChg chg="del">
          <ac:chgData name="Seth Petry-Johnson" userId="9311b3db184b81f9" providerId="LiveId" clId="{BD444F2A-B59C-42F0-A285-C3AA51961C5F}" dt="2023-01-08T16:32:55.844" v="2585" actId="478"/>
          <ac:spMkLst>
            <pc:docMk/>
            <pc:sldMk cId="3587976614" sldId="459"/>
            <ac:spMk id="3" creationId="{8F940D27-029B-C74A-95FD-2A0352D387FF}"/>
          </ac:spMkLst>
        </pc:spChg>
        <pc:spChg chg="del">
          <ac:chgData name="Seth Petry-Johnson" userId="9311b3db184b81f9" providerId="LiveId" clId="{BD444F2A-B59C-42F0-A285-C3AA51961C5F}" dt="2023-01-08T16:32:57.300" v="2586" actId="478"/>
          <ac:spMkLst>
            <pc:docMk/>
            <pc:sldMk cId="3587976614" sldId="459"/>
            <ac:spMk id="5" creationId="{C2F9FFED-F9E8-89B3-A693-7780347C585C}"/>
          </ac:spMkLst>
        </pc:spChg>
        <pc:spChg chg="add mod">
          <ac:chgData name="Seth Petry-Johnson" userId="9311b3db184b81f9" providerId="LiveId" clId="{BD444F2A-B59C-42F0-A285-C3AA51961C5F}" dt="2023-01-08T16:33:11.970" v="2589" actId="14100"/>
          <ac:spMkLst>
            <pc:docMk/>
            <pc:sldMk cId="3587976614" sldId="459"/>
            <ac:spMk id="7" creationId="{825F3982-1BFE-32F4-F141-B75359EF248D}"/>
          </ac:spMkLst>
        </pc:spChg>
        <pc:spChg chg="mod">
          <ac:chgData name="Seth Petry-Johnson" userId="9311b3db184b81f9" providerId="LiveId" clId="{BD444F2A-B59C-42F0-A285-C3AA51961C5F}" dt="2023-01-08T16:32:49.245" v="2584" actId="1035"/>
          <ac:spMkLst>
            <pc:docMk/>
            <pc:sldMk cId="3587976614" sldId="459"/>
            <ac:spMk id="14" creationId="{416AD8CA-4EB7-5967-97EF-DF5262549C70}"/>
          </ac:spMkLst>
        </pc:spChg>
      </pc:sldChg>
      <pc:sldChg chg="delSp add mod modTransition delAnim modAnim modNotesTx">
        <pc:chgData name="Seth Petry-Johnson" userId="9311b3db184b81f9" providerId="LiveId" clId="{BD444F2A-B59C-42F0-A285-C3AA51961C5F}" dt="2023-01-08T22:39:13.305" v="2731" actId="478"/>
        <pc:sldMkLst>
          <pc:docMk/>
          <pc:sldMk cId="627798885" sldId="460"/>
        </pc:sldMkLst>
        <pc:cxnChg chg="del">
          <ac:chgData name="Seth Petry-Johnson" userId="9311b3db184b81f9" providerId="LiveId" clId="{BD444F2A-B59C-42F0-A285-C3AA51961C5F}" dt="2023-01-08T22:39:13.305" v="2731" actId="478"/>
          <ac:cxnSpMkLst>
            <pc:docMk/>
            <pc:sldMk cId="627798885" sldId="460"/>
            <ac:cxnSpMk id="38" creationId="{838C815C-9104-7172-AED5-F66D8C010065}"/>
          </ac:cxnSpMkLst>
        </pc:cxnChg>
      </pc:sldChg>
      <pc:sldChg chg="add modAnim modNotesTx">
        <pc:chgData name="Seth Petry-Johnson" userId="9311b3db184b81f9" providerId="LiveId" clId="{BD444F2A-B59C-42F0-A285-C3AA51961C5F}" dt="2023-01-09T20:03:10.528" v="8090" actId="5793"/>
        <pc:sldMkLst>
          <pc:docMk/>
          <pc:sldMk cId="827120653" sldId="461"/>
        </pc:sldMkLst>
      </pc:sldChg>
      <pc:sldChg chg="addSp delSp modSp add mod modTransition modAnim modNotesTx">
        <pc:chgData name="Seth Petry-Johnson" userId="9311b3db184b81f9" providerId="LiveId" clId="{BD444F2A-B59C-42F0-A285-C3AA51961C5F}" dt="2023-01-08T22:51:13.738" v="3555" actId="14100"/>
        <pc:sldMkLst>
          <pc:docMk/>
          <pc:sldMk cId="1427515937" sldId="462"/>
        </pc:sldMkLst>
        <pc:spChg chg="add mod">
          <ac:chgData name="Seth Petry-Johnson" userId="9311b3db184b81f9" providerId="LiveId" clId="{BD444F2A-B59C-42F0-A285-C3AA51961C5F}" dt="2023-01-08T22:49:07.784" v="3352" actId="14100"/>
          <ac:spMkLst>
            <pc:docMk/>
            <pc:sldMk cId="1427515937" sldId="462"/>
            <ac:spMk id="2" creationId="{34A515DF-6CD9-3DB5-6225-3D57A785731B}"/>
          </ac:spMkLst>
        </pc:spChg>
        <pc:spChg chg="add mod">
          <ac:chgData name="Seth Petry-Johnson" userId="9311b3db184b81f9" providerId="LiveId" clId="{BD444F2A-B59C-42F0-A285-C3AA51961C5F}" dt="2023-01-08T22:49:05.491" v="3351" actId="14100"/>
          <ac:spMkLst>
            <pc:docMk/>
            <pc:sldMk cId="1427515937" sldId="462"/>
            <ac:spMk id="3" creationId="{BB7BCE44-CD77-7706-B057-7015BAEDE9E5}"/>
          </ac:spMkLst>
        </pc:spChg>
        <pc:spChg chg="del">
          <ac:chgData name="Seth Petry-Johnson" userId="9311b3db184b81f9" providerId="LiveId" clId="{BD444F2A-B59C-42F0-A285-C3AA51961C5F}" dt="2023-01-08T22:47:27.876" v="3282" actId="478"/>
          <ac:spMkLst>
            <pc:docMk/>
            <pc:sldMk cId="1427515937" sldId="462"/>
            <ac:spMk id="29" creationId="{5A99629D-697B-9148-6390-4E3C20EBB223}"/>
          </ac:spMkLst>
        </pc:spChg>
        <pc:spChg chg="del">
          <ac:chgData name="Seth Petry-Johnson" userId="9311b3db184b81f9" providerId="LiveId" clId="{BD444F2A-B59C-42F0-A285-C3AA51961C5F}" dt="2023-01-08T22:47:25.500" v="3281" actId="478"/>
          <ac:spMkLst>
            <pc:docMk/>
            <pc:sldMk cId="1427515937" sldId="462"/>
            <ac:spMk id="31" creationId="{DD2A7881-E21A-ED3D-46E7-AF4B84DB7406}"/>
          </ac:spMkLst>
        </pc:spChg>
        <pc:spChg chg="del">
          <ac:chgData name="Seth Petry-Johnson" userId="9311b3db184b81f9" providerId="LiveId" clId="{BD444F2A-B59C-42F0-A285-C3AA51961C5F}" dt="2023-01-08T22:47:32.747" v="3284" actId="478"/>
          <ac:spMkLst>
            <pc:docMk/>
            <pc:sldMk cId="1427515937" sldId="462"/>
            <ac:spMk id="32" creationId="{410C2BB6-CF8B-B4ED-FE50-96A0850248CD}"/>
          </ac:spMkLst>
        </pc:spChg>
        <pc:spChg chg="del">
          <ac:chgData name="Seth Petry-Johnson" userId="9311b3db184b81f9" providerId="LiveId" clId="{BD444F2A-B59C-42F0-A285-C3AA51961C5F}" dt="2023-01-08T22:47:30.126" v="3283" actId="478"/>
          <ac:spMkLst>
            <pc:docMk/>
            <pc:sldMk cId="1427515937" sldId="462"/>
            <ac:spMk id="33" creationId="{565047C0-087E-8C96-D3AC-2C92B991AF77}"/>
          </ac:spMkLst>
        </pc:spChg>
        <pc:spChg chg="mod">
          <ac:chgData name="Seth Petry-Johnson" userId="9311b3db184b81f9" providerId="LiveId" clId="{BD444F2A-B59C-42F0-A285-C3AA51961C5F}" dt="2023-01-08T22:51:13.738" v="3555" actId="14100"/>
          <ac:spMkLst>
            <pc:docMk/>
            <pc:sldMk cId="1427515937" sldId="462"/>
            <ac:spMk id="38" creationId="{EEFC1A11-4937-1423-4698-E875CAB9E63D}"/>
          </ac:spMkLst>
        </pc:spChg>
        <pc:picChg chg="del">
          <ac:chgData name="Seth Petry-Johnson" userId="9311b3db184b81f9" providerId="LiveId" clId="{BD444F2A-B59C-42F0-A285-C3AA51961C5F}" dt="2023-01-08T22:47:34.836" v="3285" actId="478"/>
          <ac:picMkLst>
            <pc:docMk/>
            <pc:sldMk cId="1427515937" sldId="462"/>
            <ac:picMk id="30" creationId="{68274F70-98EB-46D5-6A9F-77AADE468398}"/>
          </ac:picMkLst>
        </pc:picChg>
        <pc:cxnChg chg="add mod">
          <ac:chgData name="Seth Petry-Johnson" userId="9311b3db184b81f9" providerId="LiveId" clId="{BD444F2A-B59C-42F0-A285-C3AA51961C5F}" dt="2023-01-08T22:49:05.491" v="3351" actId="14100"/>
          <ac:cxnSpMkLst>
            <pc:docMk/>
            <pc:sldMk cId="1427515937" sldId="462"/>
            <ac:cxnSpMk id="4" creationId="{AE4AC7DD-67E0-0C38-D733-B21EB9097DD5}"/>
          </ac:cxnSpMkLst>
        </pc:cxnChg>
      </pc:sldChg>
      <pc:sldChg chg="modSp add mod modTransition modNotesTx">
        <pc:chgData name="Seth Petry-Johnson" userId="9311b3db184b81f9" providerId="LiveId" clId="{BD444F2A-B59C-42F0-A285-C3AA51961C5F}" dt="2023-01-08T22:53:53.951" v="3983"/>
        <pc:sldMkLst>
          <pc:docMk/>
          <pc:sldMk cId="1944208419" sldId="463"/>
        </pc:sldMkLst>
        <pc:spChg chg="mod">
          <ac:chgData name="Seth Petry-Johnson" userId="9311b3db184b81f9" providerId="LiveId" clId="{BD444F2A-B59C-42F0-A285-C3AA51961C5F}" dt="2023-01-08T22:51:44.067" v="3604" actId="20577"/>
          <ac:spMkLst>
            <pc:docMk/>
            <pc:sldMk cId="1944208419" sldId="463"/>
            <ac:spMk id="3" creationId="{BB7BCE44-CD77-7706-B057-7015BAEDE9E5}"/>
          </ac:spMkLst>
        </pc:spChg>
        <pc:spChg chg="mod">
          <ac:chgData name="Seth Petry-Johnson" userId="9311b3db184b81f9" providerId="LiveId" clId="{BD444F2A-B59C-42F0-A285-C3AA51961C5F}" dt="2023-01-08T22:51:21.777" v="3556" actId="14100"/>
          <ac:spMkLst>
            <pc:docMk/>
            <pc:sldMk cId="1944208419" sldId="463"/>
            <ac:spMk id="38" creationId="{EEFC1A11-4937-1423-4698-E875CAB9E63D}"/>
          </ac:spMkLst>
        </pc:spChg>
        <pc:cxnChg chg="mod">
          <ac:chgData name="Seth Petry-Johnson" userId="9311b3db184b81f9" providerId="LiveId" clId="{BD444F2A-B59C-42F0-A285-C3AA51961C5F}" dt="2023-01-08T22:51:42.691" v="3589" actId="20577"/>
          <ac:cxnSpMkLst>
            <pc:docMk/>
            <pc:sldMk cId="1944208419" sldId="463"/>
            <ac:cxnSpMk id="4" creationId="{AE4AC7DD-67E0-0C38-D733-B21EB9097DD5}"/>
          </ac:cxnSpMkLst>
        </pc:cxnChg>
      </pc:sldChg>
      <pc:sldChg chg="modSp add mod modTransition modNotesTx">
        <pc:chgData name="Seth Petry-Johnson" userId="9311b3db184b81f9" providerId="LiveId" clId="{BD444F2A-B59C-42F0-A285-C3AA51961C5F}" dt="2023-01-08T22:56:50.883" v="4564" actId="20577"/>
        <pc:sldMkLst>
          <pc:docMk/>
          <pc:sldMk cId="1408017676" sldId="464"/>
        </pc:sldMkLst>
        <pc:spChg chg="mod">
          <ac:chgData name="Seth Petry-Johnson" userId="9311b3db184b81f9" providerId="LiveId" clId="{BD444F2A-B59C-42F0-A285-C3AA51961C5F}" dt="2023-01-08T22:53:37.794" v="3979" actId="20577"/>
          <ac:spMkLst>
            <pc:docMk/>
            <pc:sldMk cId="1408017676" sldId="464"/>
            <ac:spMk id="3" creationId="{BB7BCE44-CD77-7706-B057-7015BAEDE9E5}"/>
          </ac:spMkLst>
        </pc:spChg>
        <pc:spChg chg="mod">
          <ac:chgData name="Seth Petry-Johnson" userId="9311b3db184b81f9" providerId="LiveId" clId="{BD444F2A-B59C-42F0-A285-C3AA51961C5F}" dt="2023-01-08T22:53:22.396" v="3919" actId="1035"/>
          <ac:spMkLst>
            <pc:docMk/>
            <pc:sldMk cId="1408017676" sldId="464"/>
            <ac:spMk id="38" creationId="{EEFC1A11-4937-1423-4698-E875CAB9E63D}"/>
          </ac:spMkLst>
        </pc:spChg>
        <pc:cxnChg chg="mod">
          <ac:chgData name="Seth Petry-Johnson" userId="9311b3db184b81f9" providerId="LiveId" clId="{BD444F2A-B59C-42F0-A285-C3AA51961C5F}" dt="2023-01-08T22:53:35.812" v="3957" actId="20577"/>
          <ac:cxnSpMkLst>
            <pc:docMk/>
            <pc:sldMk cId="1408017676" sldId="464"/>
            <ac:cxnSpMk id="4" creationId="{AE4AC7DD-67E0-0C38-D733-B21EB9097DD5}"/>
          </ac:cxnSpMkLst>
        </pc:cxnChg>
      </pc:sldChg>
      <pc:sldChg chg="delSp add mod modTransition modAnim modNotesTx">
        <pc:chgData name="Seth Petry-Johnson" userId="9311b3db184b81f9" providerId="LiveId" clId="{BD444F2A-B59C-42F0-A285-C3AA51961C5F}" dt="2023-01-09T00:39:58.359" v="4835" actId="6549"/>
        <pc:sldMkLst>
          <pc:docMk/>
          <pc:sldMk cId="3901515849" sldId="465"/>
        </pc:sldMkLst>
        <pc:picChg chg="del">
          <ac:chgData name="Seth Petry-Johnson" userId="9311b3db184b81f9" providerId="LiveId" clId="{BD444F2A-B59C-42F0-A285-C3AA51961C5F}" dt="2023-01-09T00:39:19.111" v="4824" actId="478"/>
          <ac:picMkLst>
            <pc:docMk/>
            <pc:sldMk cId="3901515849" sldId="465"/>
            <ac:picMk id="7" creationId="{DC297F18-467C-CE64-1B84-446BDDF9981E}"/>
          </ac:picMkLst>
        </pc:picChg>
        <pc:picChg chg="del">
          <ac:chgData name="Seth Petry-Johnson" userId="9311b3db184b81f9" providerId="LiveId" clId="{BD444F2A-B59C-42F0-A285-C3AA51961C5F}" dt="2023-01-09T00:39:17.996" v="4823" actId="478"/>
          <ac:picMkLst>
            <pc:docMk/>
            <pc:sldMk cId="3901515849" sldId="465"/>
            <ac:picMk id="33" creationId="{4416659F-1CC0-4373-209C-A0322607E990}"/>
          </ac:picMkLst>
        </pc:picChg>
      </pc:sldChg>
      <pc:sldChg chg="modSp add mod ord modAnim modNotesTx">
        <pc:chgData name="Seth Petry-Johnson" userId="9311b3db184b81f9" providerId="LiveId" clId="{BD444F2A-B59C-42F0-A285-C3AA51961C5F}" dt="2023-01-09T01:20:10.424" v="6708"/>
        <pc:sldMkLst>
          <pc:docMk/>
          <pc:sldMk cId="848036813" sldId="466"/>
        </pc:sldMkLst>
        <pc:spChg chg="mod ord">
          <ac:chgData name="Seth Petry-Johnson" userId="9311b3db184b81f9" providerId="LiveId" clId="{BD444F2A-B59C-42F0-A285-C3AA51961C5F}" dt="2023-01-09T00:50:19.224" v="5580" actId="1038"/>
          <ac:spMkLst>
            <pc:docMk/>
            <pc:sldMk cId="848036813" sldId="466"/>
            <ac:spMk id="6" creationId="{30D80C6D-E43F-FE59-115B-933B4344AACA}"/>
          </ac:spMkLst>
        </pc:spChg>
        <pc:spChg chg="mod ord">
          <ac:chgData name="Seth Petry-Johnson" userId="9311b3db184b81f9" providerId="LiveId" clId="{BD444F2A-B59C-42F0-A285-C3AA51961C5F}" dt="2023-01-09T00:50:19.224" v="5580" actId="1038"/>
          <ac:spMkLst>
            <pc:docMk/>
            <pc:sldMk cId="848036813" sldId="466"/>
            <ac:spMk id="25" creationId="{877BD9E9-7300-B701-AA9D-88FC4511B7BE}"/>
          </ac:spMkLst>
        </pc:spChg>
        <pc:spChg chg="mod ord">
          <ac:chgData name="Seth Petry-Johnson" userId="9311b3db184b81f9" providerId="LiveId" clId="{BD444F2A-B59C-42F0-A285-C3AA51961C5F}" dt="2023-01-09T00:50:19.224" v="5580" actId="1038"/>
          <ac:spMkLst>
            <pc:docMk/>
            <pc:sldMk cId="848036813" sldId="466"/>
            <ac:spMk id="26" creationId="{862C117F-A6DF-B82C-7D86-1672160DCC92}"/>
          </ac:spMkLst>
        </pc:spChg>
      </pc:sldChg>
      <pc:sldChg chg="add modTransition modAnim modNotesTx">
        <pc:chgData name="Seth Petry-Johnson" userId="9311b3db184b81f9" providerId="LiveId" clId="{BD444F2A-B59C-42F0-A285-C3AA51961C5F}" dt="2023-01-09T02:05:39.994" v="7703" actId="6549"/>
        <pc:sldMkLst>
          <pc:docMk/>
          <pc:sldMk cId="3602518167" sldId="467"/>
        </pc:sldMkLst>
      </pc:sldChg>
      <pc:sldChg chg="add modTransition modAnim modNotesTx">
        <pc:chgData name="Seth Petry-Johnson" userId="9311b3db184b81f9" providerId="LiveId" clId="{BD444F2A-B59C-42F0-A285-C3AA51961C5F}" dt="2023-01-09T20:21:07.178" v="9367"/>
        <pc:sldMkLst>
          <pc:docMk/>
          <pc:sldMk cId="561894863" sldId="468"/>
        </pc:sldMkLst>
      </pc:sldChg>
    </pc:docChg>
  </pc:docChgLst>
  <pc:docChgLst>
    <pc:chgData name="Seth Petry-Johnson" userId="9311b3db184b81f9" providerId="LiveId" clId="{8F13C6EB-613A-4016-BB59-C08AB9E8E130}"/>
    <pc:docChg chg="modSld">
      <pc:chgData name="Seth Petry-Johnson" userId="9311b3db184b81f9" providerId="LiveId" clId="{8F13C6EB-613A-4016-BB59-C08AB9E8E130}" dt="2023-01-09T20:42:12.048" v="13" actId="255"/>
      <pc:docMkLst>
        <pc:docMk/>
      </pc:docMkLst>
      <pc:sldChg chg="modSp mod">
        <pc:chgData name="Seth Petry-Johnson" userId="9311b3db184b81f9" providerId="LiveId" clId="{8F13C6EB-613A-4016-BB59-C08AB9E8E130}" dt="2023-01-09T20:35:55.313" v="2" actId="20577"/>
        <pc:sldMkLst>
          <pc:docMk/>
          <pc:sldMk cId="2356256740" sldId="395"/>
        </pc:sldMkLst>
        <pc:spChg chg="mod">
          <ac:chgData name="Seth Petry-Johnson" userId="9311b3db184b81f9" providerId="LiveId" clId="{8F13C6EB-613A-4016-BB59-C08AB9E8E130}" dt="2023-01-09T20:35:55.313" v="2" actId="20577"/>
          <ac:spMkLst>
            <pc:docMk/>
            <pc:sldMk cId="2356256740" sldId="395"/>
            <ac:spMk id="2" creationId="{AA198062-6023-3E04-55A6-D6FD36EC712D}"/>
          </ac:spMkLst>
        </pc:spChg>
      </pc:sldChg>
      <pc:sldChg chg="modSp mod">
        <pc:chgData name="Seth Petry-Johnson" userId="9311b3db184b81f9" providerId="LiveId" clId="{8F13C6EB-613A-4016-BB59-C08AB9E8E130}" dt="2023-01-09T20:41:21.523" v="11" actId="255"/>
        <pc:sldMkLst>
          <pc:docMk/>
          <pc:sldMk cId="2263108884" sldId="438"/>
        </pc:sldMkLst>
        <pc:spChg chg="mod">
          <ac:chgData name="Seth Petry-Johnson" userId="9311b3db184b81f9" providerId="LiveId" clId="{8F13C6EB-613A-4016-BB59-C08AB9E8E130}" dt="2023-01-09T20:41:21.523" v="11" actId="255"/>
          <ac:spMkLst>
            <pc:docMk/>
            <pc:sldMk cId="2263108884" sldId="438"/>
            <ac:spMk id="37" creationId="{70E42E45-B675-441C-C87F-E560CCC8BFC6}"/>
          </ac:spMkLst>
        </pc:spChg>
      </pc:sldChg>
      <pc:sldChg chg="modSp mod">
        <pc:chgData name="Seth Petry-Johnson" userId="9311b3db184b81f9" providerId="LiveId" clId="{8F13C6EB-613A-4016-BB59-C08AB9E8E130}" dt="2023-01-09T20:41:07.750" v="10" actId="255"/>
        <pc:sldMkLst>
          <pc:docMk/>
          <pc:sldMk cId="623483650" sldId="453"/>
        </pc:sldMkLst>
        <pc:spChg chg="mod">
          <ac:chgData name="Seth Petry-Johnson" userId="9311b3db184b81f9" providerId="LiveId" clId="{8F13C6EB-613A-4016-BB59-C08AB9E8E130}" dt="2023-01-09T20:41:07.750" v="10" actId="255"/>
          <ac:spMkLst>
            <pc:docMk/>
            <pc:sldMk cId="623483650" sldId="453"/>
            <ac:spMk id="42" creationId="{59692EA6-84C0-E98D-8A12-30CF0F903389}"/>
          </ac:spMkLst>
        </pc:spChg>
      </pc:sldChg>
      <pc:sldChg chg="modSp mod">
        <pc:chgData name="Seth Petry-Johnson" userId="9311b3db184b81f9" providerId="LiveId" clId="{8F13C6EB-613A-4016-BB59-C08AB9E8E130}" dt="2023-01-09T20:41:31.113" v="12" actId="255"/>
        <pc:sldMkLst>
          <pc:docMk/>
          <pc:sldMk cId="1763470879" sldId="454"/>
        </pc:sldMkLst>
        <pc:spChg chg="mod">
          <ac:chgData name="Seth Petry-Johnson" userId="9311b3db184b81f9" providerId="LiveId" clId="{8F13C6EB-613A-4016-BB59-C08AB9E8E130}" dt="2023-01-09T20:41:31.113" v="12" actId="255"/>
          <ac:spMkLst>
            <pc:docMk/>
            <pc:sldMk cId="1763470879" sldId="454"/>
            <ac:spMk id="42" creationId="{59692EA6-84C0-E98D-8A12-30CF0F903389}"/>
          </ac:spMkLst>
        </pc:spChg>
      </pc:sldChg>
      <pc:sldChg chg="modSp mod">
        <pc:chgData name="Seth Petry-Johnson" userId="9311b3db184b81f9" providerId="LiveId" clId="{8F13C6EB-613A-4016-BB59-C08AB9E8E130}" dt="2023-01-09T20:42:12.048" v="13" actId="255"/>
        <pc:sldMkLst>
          <pc:docMk/>
          <pc:sldMk cId="3727941531" sldId="456"/>
        </pc:sldMkLst>
        <pc:spChg chg="mod">
          <ac:chgData name="Seth Petry-Johnson" userId="9311b3db184b81f9" providerId="LiveId" clId="{8F13C6EB-613A-4016-BB59-C08AB9E8E130}" dt="2023-01-09T20:42:12.048" v="13" actId="255"/>
          <ac:spMkLst>
            <pc:docMk/>
            <pc:sldMk cId="3727941531" sldId="456"/>
            <ac:spMk id="42" creationId="{59692EA6-84C0-E98D-8A12-30CF0F903389}"/>
          </ac:spMkLst>
        </pc:spChg>
      </pc:sldChg>
      <pc:sldChg chg="modTransition modAnim">
        <pc:chgData name="Seth Petry-Johnson" userId="9311b3db184b81f9" providerId="LiveId" clId="{8F13C6EB-613A-4016-BB59-C08AB9E8E130}" dt="2023-01-09T20:39:13.028" v="9"/>
        <pc:sldMkLst>
          <pc:docMk/>
          <pc:sldMk cId="1427515937" sldId="46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a:p>
            <a:endParaRPr lang="en-US" b="0" i="0" dirty="0"/>
          </a:p>
          <a:p>
            <a:r>
              <a:rPr lang="en-US" b="0" i="0" dirty="0"/>
              <a:t>It was also written more recently than the 1980s…</a:t>
            </a:r>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2.6 times more likely to seek a new job.</a:t>
            </a:r>
          </a:p>
          <a:p>
            <a:endParaRPr lang="en-US" b="1" dirty="0"/>
          </a:p>
          <a:p>
            <a:r>
              <a:rPr lang="en-US" b="0" dirty="0"/>
              <a:t>On average, replacing a full-time employee can cost of $15,000, so burnout-driven turnover can definitely affect your bottom line.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the project gave the management team insights that we can use to improve their quality of life at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114</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happen slowly, but over time your enthusiasm for the job starts to waver. </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 You are dissatisfied or ineffective at work</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stomach aches, and physical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 stages rapidly, others will stay in one stage for years, and other people will move back and forth between stages. They’ll start out with enthusiasm, they’ll burn up their energy and develop chronic symptoms, then they’ll create coping strategies that help them recover and move back to an earlier stage before the cycle repeats.</a:t>
            </a:r>
          </a:p>
          <a:p>
            <a:endParaRPr lang="en-US" dirty="0"/>
          </a:p>
          <a:p>
            <a:r>
              <a:rPr lang="en-US" dirty="0"/>
              <a:t>Most people spend their working lives somewhere in this range.</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some very bad decisions in an attempt to get relief from the stress they are feeling.</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people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we can use that model to decide how to treat the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first-hand experience with it.</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p>
          <a:p>
            <a:endParaRPr lang="en-US" i="0" dirty="0"/>
          </a:p>
          <a:p>
            <a:r>
              <a:rPr lang="en-US" i="0" dirty="0"/>
              <a:t>If you rarely feel effective at work you are more likely suffering from burnout than if you feel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numbers are kind of hard to evaluate in a vacuum. </a:t>
            </a:r>
          </a:p>
          <a:p>
            <a:endParaRPr lang="en-US" b="0" dirty="0"/>
          </a:p>
          <a:p>
            <a:r>
              <a:rPr lang="en-US" b="0" dirty="0"/>
              <a:t>My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worked hard to compensate for the more introverted and left-brained parts of my personality.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burnt out at all. These lucky jerks show up energized and engaged every day. Good for them.</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pause here for a moment.</a:t>
            </a:r>
          </a:p>
          <a:p>
            <a:endParaRPr lang="en-US" b="0" dirty="0"/>
          </a:p>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 turns out that 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2596621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the Areas of </a:t>
            </a:r>
            <a:r>
              <a:rPr lang="en-US" dirty="0" err="1"/>
              <a:t>Worklife</a:t>
            </a:r>
            <a:r>
              <a:rPr lang="en-US" dirty="0"/>
              <a:t> Survey, which is a companion survey to the MBI. </a:t>
            </a:r>
          </a:p>
          <a:p>
            <a:endParaRPr lang="en-US" dirty="0"/>
          </a:p>
          <a:p>
            <a:r>
              <a:rPr lang="en-US" dirty="0"/>
              <a:t>Whereas the MBI measures burnout itself, the AWS </a:t>
            </a:r>
            <a:r>
              <a:rPr lang="en-US" i="0" dirty="0"/>
              <a:t>measures the </a:t>
            </a:r>
            <a:r>
              <a:rPr lang="en-US" b="1" i="0" dirty="0"/>
              <a:t>degree of fit</a:t>
            </a:r>
            <a:r>
              <a:rPr lang="en-US" i="0" dirty="0"/>
              <a:t>, or the </a:t>
            </a:r>
            <a:r>
              <a:rPr lang="en-US" b="1" i="0" dirty="0"/>
              <a:t>degree of mismatch</a:t>
            </a:r>
            <a:r>
              <a:rPr lang="en-US" i="0" dirty="0"/>
              <a:t>, that you feel with 6 aspects of your organization: Workload, Control over how you do your job, Rewards and recognition, Community or the organization’s social environment, Fairness, and Values. </a:t>
            </a:r>
          </a:p>
          <a:p>
            <a:endParaRPr lang="en-US" i="0" dirty="0"/>
          </a:p>
          <a:p>
            <a:r>
              <a:rPr lang="en-US" i="0" dirty="0"/>
              <a:t>Mismatches in these areas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instance, if you feel your workload is not manageable, and you don’t have time to develop professionally, that’s an obvious problem.</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33138079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Reward measures how well you feel your organization provides social and financial recognition for your contributions. Feeling underpaid or undervalued is another common factor that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136487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It’s also important that you share a values system with your organization; if your organization cares only about the bottom line, and you care deeply about helping people, you’re obviously going to have a hard time staying engaged with that organization.</a:t>
            </a:r>
          </a:p>
          <a:p>
            <a:endParaRPr lang="en-US" i="0" dirty="0"/>
          </a:p>
          <a:p>
            <a:r>
              <a:rPr lang="en-US" i="0" dirty="0"/>
              <a:t>I don’t have enough time to go into the AWS in detail, but it’s a very similar survey and can provide even more detailed information about your staff if you choose to roll it out.</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2454068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you </a:t>
            </a:r>
            <a:r>
              <a:rPr lang="en-US" b="1" dirty="0"/>
              <a:t>do not use the word “burnout” when introducing this. </a:t>
            </a:r>
            <a:r>
              <a:rPr lang="en-US" b="0" dirty="0"/>
              <a:t>This is because people have widely varying beliefs about burnout, and using that word can bias their responses.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in which case we could talk about </a:t>
            </a:r>
            <a:r>
              <a:rPr lang="en-US" i="1" dirty="0"/>
              <a:t>their </a:t>
            </a:r>
            <a:r>
              <a:rPr lang="en-US" i="0" dirty="0"/>
              <a:t>way of thinking about burnout.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each person’s burnout profile,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3644015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7.png"/></Relationships>
</file>

<file path=ppt/slides/_rels/slide8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18919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71417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24187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15" name="!!Burnout Link">
            <a:extLst>
              <a:ext uri="{FF2B5EF4-FFF2-40B4-BE49-F238E27FC236}">
                <a16:creationId xmlns:a16="http://schemas.microsoft.com/office/drawing/2014/main" id="{EF539756-6E25-897C-94B8-2A97951888EF}"/>
              </a:ext>
            </a:extLst>
          </p:cNvPr>
          <p:cNvSpPr txBox="1"/>
          <p:nvPr/>
        </p:nvSpPr>
        <p:spPr>
          <a:xfrm>
            <a:off x="1123581" y="-1083103"/>
            <a:ext cx="5153810" cy="461665"/>
          </a:xfrm>
          <a:prstGeom prst="rect">
            <a:avLst/>
          </a:prstGeom>
          <a:noFill/>
        </p:spPr>
        <p:txBody>
          <a:bodyPr wrap="square" rtlCol="0">
            <a:spAutoFit/>
          </a:bodyPr>
          <a:lstStyle/>
          <a:p>
            <a:r>
              <a:rPr lang="en-US" sz="2400" dirty="0">
                <a:solidFill>
                  <a:schemeClr val="bg1">
                    <a:lumMod val="95000"/>
                  </a:schemeClr>
                </a:solidFill>
                <a:latin typeface="Roboto" panose="02000000000000000000" pitchFamily="2" charset="0"/>
                <a:ea typeface="Roboto" panose="02000000000000000000" pitchFamily="2" charset="0"/>
              </a:rPr>
              <a:t>https://</a:t>
            </a:r>
            <a:r>
              <a:rPr lang="en-US" sz="2400" dirty="0">
                <a:solidFill>
                  <a:schemeClr val="bg1">
                    <a:lumMod val="95000"/>
                  </a:schemeClr>
                </a:solidFill>
                <a:latin typeface="Roboto Black" panose="02000000000000000000" pitchFamily="2" charset="0"/>
                <a:ea typeface="Roboto Black" panose="02000000000000000000" pitchFamily="2" charset="0"/>
              </a:rPr>
              <a:t>bit.ly/</a:t>
            </a:r>
            <a:r>
              <a:rPr lang="en-US" sz="2400" b="1" dirty="0">
                <a:solidFill>
                  <a:schemeClr val="bg1">
                    <a:lumMod val="95000"/>
                  </a:schemeClr>
                </a:solidFill>
                <a:latin typeface="Roboto Black" panose="02000000000000000000" pitchFamily="2" charset="0"/>
                <a:ea typeface="Roboto Black" panose="02000000000000000000" pitchFamily="2" charset="0"/>
              </a:rPr>
              <a:t>BurnoutTalk</a:t>
            </a:r>
            <a:endParaRPr lang="en-US" sz="24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it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pic>
        <p:nvPicPr>
          <p:cNvPr id="5" name="Picture 2" descr="See the source image">
            <a:extLst>
              <a:ext uri="{FF2B5EF4-FFF2-40B4-BE49-F238E27FC236}">
                <a16:creationId xmlns:a16="http://schemas.microsoft.com/office/drawing/2014/main" id="{1692262D-2686-88C7-2E65-6CE3221FF8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1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892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4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124209"/>
            <a:ext cx="1071211" cy="383471"/>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do not have time to do the work that must be done”</a:t>
            </a:r>
          </a:p>
        </p:txBody>
      </p:sp>
      <p:cxnSp>
        <p:nvCxnSpPr>
          <p:cNvPr id="4" name="Line 1">
            <a:extLst>
              <a:ext uri="{FF2B5EF4-FFF2-40B4-BE49-F238E27FC236}">
                <a16:creationId xmlns:a16="http://schemas.microsoft.com/office/drawing/2014/main" id="{AE4AC7DD-67E0-0C38-D733-B21EB9097DD5}"/>
              </a:ext>
            </a:extLst>
          </p:cNvPr>
          <p:cNvCxnSpPr>
            <a:cxnSpLocks/>
            <a:endCxn id="3" idx="1"/>
          </p:cNvCxnSpPr>
          <p:nvPr/>
        </p:nvCxnSpPr>
        <p:spPr>
          <a:xfrm>
            <a:off x="4772354" y="3507680"/>
            <a:ext cx="1268113" cy="227908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51593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788618"/>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receive recognition from others for my work”</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3970403"/>
            <a:ext cx="1268113" cy="181635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2084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4833647"/>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“My values and the organization’s values are alike”</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5015432"/>
            <a:ext cx="1268113" cy="77132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0176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23076</TotalTime>
  <Words>13468</Words>
  <Application>Microsoft Office PowerPoint</Application>
  <PresentationFormat>Widescreen</PresentationFormat>
  <Paragraphs>1649</Paragraphs>
  <Slides>114</Slides>
  <Notes>114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8</cp:revision>
  <dcterms:created xsi:type="dcterms:W3CDTF">2022-12-07T14:28:07Z</dcterms:created>
  <dcterms:modified xsi:type="dcterms:W3CDTF">2023-01-09T20:42:23Z</dcterms:modified>
</cp:coreProperties>
</file>